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0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04" d="100"/>
          <a:sy n="104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83AD8-B37B-BB62-0019-3CAFC47542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6252E9-BE05-A4AB-2561-CDBB9FD9B3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885C2-DC53-56EF-EDBC-FBAF85A2F4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EA80FB-82B5-D5AE-7865-DA512532F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BBD206-1144-D377-2B8F-146C50AE0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13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75F83D-C6AF-095F-60A1-4F5D26048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6E897A-0C9C-57FB-9734-8C29171F9D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CF724-7A37-B2BD-D0E2-8E4598829C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87AAC7-AF86-FA8F-0556-DABB1F90B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BC2D0D-D5C3-2F2E-FA47-1F11A5D4E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528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E414198-F7E9-0140-A6E1-C4483E60DFB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DD99BE-7FC6-EC37-FA29-7E6A58B9FE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52490D-99D0-4226-5313-F551D66CA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57D28B-890B-CDA5-66DB-F367042A5F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BC56D-E615-7FA6-356B-B48FE1E94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679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98C54-647A-5B1E-048B-EA440DC7D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BEEA2D-53C0-48D2-32B4-6B1DA657EA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55C339-9C59-047B-F8A3-7AF006591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5465D9-6487-933A-55D6-89AD6B979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9AEB4-551C-4AF4-5EC4-F4971AC63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833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2E97E-99F4-05DD-87A6-2868B2ED1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B9EBDE-4614-6047-A9FE-8941237DE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ADEB2-D1B1-96CB-52D0-05DFA8A28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18F25-620A-D680-A04F-E89498112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C7CA44-A56E-633D-8236-3991ED08F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5899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24384-F234-557C-53A1-B46336359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40BF3-2258-6987-DCDE-F6B00CAE8E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957EE1-8521-3F4F-979E-6C67FFADF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95F971-7C1E-6002-13FD-600253691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306CD-464B-FA8B-8E8A-F8D9E1B55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56482-7BA0-0981-7EE1-4522C8005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30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CF1F0-F9C0-70A2-A5BA-E6B7D6B62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BD6114-C295-7313-6F8B-10CE987A6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50124F-0F2E-51B6-8247-E6584FD8B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F83DF6-DD85-25A3-0E66-7D3591EBC9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6E541-5929-0F48-F963-7083DA7396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F490CA-572D-3F89-9865-8E25EA706D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F14960-687D-D414-8E18-02F7726665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EFD0BA-2E6E-D4FE-999E-3B3F702FB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229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26130-A98B-AEC9-AE1A-F9C26FD93B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CDF796-CD76-2ACF-D1FC-D0C5F5EB68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58082F-EDCE-8D13-7C54-8745145D9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B7E36C-1567-F9CD-3CCA-B06F59455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570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193B39-38C1-CCB5-41BD-5186085E0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A2B516-4A0C-240E-5F5F-1A208639F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12C9C-534C-6354-F4DA-0C461D201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906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8FE6A-F52D-1557-3164-E6F24F328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35885-30D6-4F2E-06BA-5FDD246ED5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50A04D-26C1-285F-5F30-01302C73A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09BA37-A22B-7594-95AE-0D1C5C994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529098-371D-A0E2-8E8B-00FC6F54C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85BAED-7E7E-1003-97B8-70C0A812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2916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0BEB2B-480F-89DF-261A-C5EB352E3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264A51-452C-188C-C411-B906BCBCA1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52E2C2-B4EE-C2EB-32B5-3F38B3ADD9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248CAA-95BF-8763-563C-4CBF931B8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9051A2-11F8-7806-DB17-80DE1C0D3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F2F21-FF8E-EDD8-F596-337CC7611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475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94D97C-1652-A49D-1DE0-CA01F80D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D730E-CB45-C767-8C36-6CAAF3C5FF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8AABD9-E394-A097-C173-954A3B1149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457AD6-A44E-AE47-972A-36B47C2E848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16F63-B3F6-6B0C-E1AF-2DFEB8623A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DB939-7DCF-EA55-E72D-ED452F3C08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846823-97DF-F844-8D07-5CF3A360FA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53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heetah running on black background">
            <a:extLst>
              <a:ext uri="{FF2B5EF4-FFF2-40B4-BE49-F238E27FC236}">
                <a16:creationId xmlns:a16="http://schemas.microsoft.com/office/drawing/2014/main" id="{74636CBF-3545-0E5C-D3F4-A308553B7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48" y="2471100"/>
            <a:ext cx="4157758" cy="3267242"/>
          </a:xfrm>
          <a:prstGeom prst="rect">
            <a:avLst/>
          </a:prstGeom>
        </p:spPr>
      </p:pic>
      <p:pic>
        <p:nvPicPr>
          <p:cNvPr id="2" name="Picture 1" descr="Close-up of sand">
            <a:extLst>
              <a:ext uri="{FF2B5EF4-FFF2-40B4-BE49-F238E27FC236}">
                <a16:creationId xmlns:a16="http://schemas.microsoft.com/office/drawing/2014/main" id="{730C2659-FCC0-3712-975F-AE2A11B13F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565" y="-647358"/>
            <a:ext cx="7772400" cy="5187515"/>
          </a:xfrm>
          <a:prstGeom prst="rect">
            <a:avLst/>
          </a:prstGeom>
        </p:spPr>
      </p:pic>
      <p:pic>
        <p:nvPicPr>
          <p:cNvPr id="3" name="Picture 2" descr="Cat jumping in the grass">
            <a:extLst>
              <a:ext uri="{FF2B5EF4-FFF2-40B4-BE49-F238E27FC236}">
                <a16:creationId xmlns:a16="http://schemas.microsoft.com/office/drawing/2014/main" id="{2BCDA950-11D6-0736-3A55-8730083E36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0952" y="2940908"/>
            <a:ext cx="5301048" cy="3534032"/>
          </a:xfrm>
          <a:prstGeom prst="rect">
            <a:avLst/>
          </a:prstGeom>
        </p:spPr>
      </p:pic>
      <p:pic>
        <p:nvPicPr>
          <p:cNvPr id="4" name="Picture 3" descr="Cheetah running on black background">
            <a:extLst>
              <a:ext uri="{FF2B5EF4-FFF2-40B4-BE49-F238E27FC236}">
                <a16:creationId xmlns:a16="http://schemas.microsoft.com/office/drawing/2014/main" id="{E9B01186-66FF-B06E-6A2B-93A4823829F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8421" r="-2" b="19154"/>
          <a:stretch>
            <a:fillRect/>
          </a:stretch>
        </p:blipFill>
        <p:spPr>
          <a:xfrm>
            <a:off x="4609090" y="-370693"/>
            <a:ext cx="7215381" cy="2969294"/>
          </a:xfrm>
          <a:custGeom>
            <a:avLst/>
            <a:gdLst/>
            <a:ahLst/>
            <a:cxnLst/>
            <a:rect l="l" t="t" r="r" b="b"/>
            <a:pathLst>
              <a:path w="7215401" h="2969304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5840224" y="2969304"/>
                </a:lnTo>
                <a:lnTo>
                  <a:pt x="0" y="2969304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57196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ightly colored rock formations in Antelope Canyon">
            <a:extLst>
              <a:ext uri="{FF2B5EF4-FFF2-40B4-BE49-F238E27FC236}">
                <a16:creationId xmlns:a16="http://schemas.microsoft.com/office/drawing/2014/main" id="{1C335E67-1F4F-CDC9-2A2D-42D246A14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492" y="151119"/>
            <a:ext cx="4921630" cy="3277882"/>
          </a:xfrm>
          <a:prstGeom prst="rect">
            <a:avLst/>
          </a:prstGeom>
        </p:spPr>
      </p:pic>
      <p:pic>
        <p:nvPicPr>
          <p:cNvPr id="5" name="Picture 4" descr="Round stones on sand">
            <a:extLst>
              <a:ext uri="{FF2B5EF4-FFF2-40B4-BE49-F238E27FC236}">
                <a16:creationId xmlns:a16="http://schemas.microsoft.com/office/drawing/2014/main" id="{2B4D06B8-6DFF-D41F-2DBD-5CD10BA16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5302" y="642552"/>
            <a:ext cx="4640563" cy="3087552"/>
          </a:xfrm>
          <a:prstGeom prst="rect">
            <a:avLst/>
          </a:prstGeom>
        </p:spPr>
      </p:pic>
      <p:pic>
        <p:nvPicPr>
          <p:cNvPr id="2" name="Picture 1" descr="A portrait of a male lion">
            <a:extLst>
              <a:ext uri="{FF2B5EF4-FFF2-40B4-BE49-F238E27FC236}">
                <a16:creationId xmlns:a16="http://schemas.microsoft.com/office/drawing/2014/main" id="{581C5F04-FF3C-CB36-709E-F90FD60F41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1942" y="204098"/>
            <a:ext cx="4539059" cy="3101545"/>
          </a:xfrm>
          <a:prstGeom prst="rect">
            <a:avLst/>
          </a:prstGeom>
        </p:spPr>
      </p:pic>
      <p:pic>
        <p:nvPicPr>
          <p:cNvPr id="3" name="Picture 2" descr="Close up of tiger eyes">
            <a:extLst>
              <a:ext uri="{FF2B5EF4-FFF2-40B4-BE49-F238E27FC236}">
                <a16:creationId xmlns:a16="http://schemas.microsoft.com/office/drawing/2014/main" id="{8D548746-DEC3-6950-FCBC-A7A4D2916B0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239" r="-3" b="4608"/>
          <a:stretch>
            <a:fillRect/>
          </a:stretch>
        </p:blipFill>
        <p:spPr>
          <a:xfrm>
            <a:off x="877239" y="3305643"/>
            <a:ext cx="6569769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</p:spPr>
      </p:pic>
      <p:pic>
        <p:nvPicPr>
          <p:cNvPr id="6" name="Picture 5" descr="Close-up of blue tone pebbles">
            <a:extLst>
              <a:ext uri="{FF2B5EF4-FFF2-40B4-BE49-F238E27FC236}">
                <a16:creationId xmlns:a16="http://schemas.microsoft.com/office/drawing/2014/main" id="{78A2E60D-53A0-483A-325E-19C98B1CABA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17237" r="-3" b="21110"/>
          <a:stretch>
            <a:fillRect/>
          </a:stretch>
        </p:blipFill>
        <p:spPr>
          <a:xfrm>
            <a:off x="542325" y="3947209"/>
            <a:ext cx="5212080" cy="2144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710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Ofengenden</dc:creator>
  <cp:lastModifiedBy>Michael Ofengenden</cp:lastModifiedBy>
  <cp:revision>1</cp:revision>
  <dcterms:created xsi:type="dcterms:W3CDTF">2025-11-10T07:08:46Z</dcterms:created>
  <dcterms:modified xsi:type="dcterms:W3CDTF">2025-11-10T07:12:39Z</dcterms:modified>
</cp:coreProperties>
</file>

<file path=docProps/thumbnail.jpeg>
</file>